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3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16-Aug-21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16-Aug-21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16-Aug-21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16-Aug-21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16-Aug-21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16-Aug-21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16-Aug-21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16-Aug-21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16-Aug-21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16-Aug-21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16-Aug-21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16-Aug-21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16-Aug-21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16-Aug-21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" y="200025"/>
            <a:ext cx="9610725" cy="28986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0" lang="en-AU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oto Sans"/>
              </a:rPr>
              <a:t>“Autism Spectrum Disorder (ASD) and Attention Deficit Hyperactivity Disorder (ADHD): </a:t>
            </a:r>
            <a:r>
              <a:rPr kumimoji="0" lang="en-A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"/>
                <a:ea typeface="+mn-ea"/>
                <a:cs typeface="+mn-cs"/>
              </a:rPr>
              <a:t>how to go about diagnosing or seeking help if you are concerned your child is affected”  </a:t>
            </a:r>
            <a:r>
              <a:rPr kumimoji="0" lang="en-AU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en-AU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5" y="3098706"/>
            <a:ext cx="9610725" cy="12572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Noto Sans"/>
              </a:rPr>
              <a:t>Dr Vinita Prasad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Noto Sans"/>
              </a:rPr>
              <a:t>Developmental – </a:t>
            </a:r>
            <a:r>
              <a:rPr lang="en-US" dirty="0" err="1">
                <a:latin typeface="Noto Sans"/>
              </a:rPr>
              <a:t>Behavioural</a:t>
            </a:r>
            <a:r>
              <a:rPr lang="en-US" dirty="0">
                <a:latin typeface="Noto Sans"/>
              </a:rPr>
              <a:t> </a:t>
            </a:r>
            <a:r>
              <a:rPr lang="en-US" dirty="0" err="1">
                <a:latin typeface="Noto Sans"/>
              </a:rPr>
              <a:t>Paediatrician</a:t>
            </a:r>
            <a:r>
              <a:rPr lang="en-US" dirty="0">
                <a:latin typeface="Noto Sans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Noto Sans"/>
              </a:rPr>
              <a:t>Child Development, QLD Children’s Hospital 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87D40E2BAAFD44B7C144F065032C48" ma:contentTypeVersion="14" ma:contentTypeDescription="Create a new document." ma:contentTypeScope="" ma:versionID="35f5393d17ae37bbf238aa7e9726873b">
  <xsd:schema xmlns:xsd="http://www.w3.org/2001/XMLSchema" xmlns:xs="http://www.w3.org/2001/XMLSchema" xmlns:p="http://schemas.microsoft.com/office/2006/metadata/properties" xmlns:ns2="f506a254-317f-46f2-981c-b3e2f6fab325" xmlns:ns3="a68e1586-05ff-49dd-93d0-152ee05aad9a" targetNamespace="http://schemas.microsoft.com/office/2006/metadata/properties" ma:root="true" ma:fieldsID="7f9ae85cdaaf516beb686161c844612d" ns2:_="" ns3:_="">
    <xsd:import namespace="f506a254-317f-46f2-981c-b3e2f6fab325"/>
    <xsd:import namespace="a68e1586-05ff-49dd-93d0-152ee05aad9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6a254-317f-46f2-981c-b3e2f6fab3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8e1586-05ff-49dd-93d0-152ee05aad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46F4E2-43FA-4001-9247-3B58A3F09A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79ED66-C7EC-4DF3-995D-65873DE2DB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06a254-317f-46f2-981c-b3e2f6fab325"/>
    <ds:schemaRef ds:uri="a68e1586-05ff-49dd-93d0-152ee05aad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B9B7B6-8FD0-4992-BC4D-A5998B0039E8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68e1586-05ff-49dd-93d0-152ee05aad9a"/>
    <ds:schemaRef ds:uri="http://purl.org/dc/elements/1.1/"/>
    <ds:schemaRef ds:uri="f506a254-317f-46f2-981c-b3e2f6fab325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699</TotalTime>
  <Words>18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Euphemia</vt:lpstr>
      <vt:lpstr>Noto Sans</vt:lpstr>
      <vt:lpstr>Wingdings</vt:lpstr>
      <vt:lpstr>Children Playing 16x9</vt:lpstr>
      <vt:lpstr>“Autism Spectrum Disorder (ASD) and Attention Deficit Hyperactivity Disorder (ADHD): how to go about diagnosing or seeking help if you are concerned your child is affected” 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“Autism (ASD) and Attention Deficit Hyperactivity Disorder (ADHD): how to go about diagnosing or seeking help if you are concerned your child is affected”</dc:title>
  <dc:creator>Vinita Prasad</dc:creator>
  <cp:lastModifiedBy>Jackie Gambrell</cp:lastModifiedBy>
  <cp:revision>91</cp:revision>
  <dcterms:created xsi:type="dcterms:W3CDTF">2021-07-20T00:43:14Z</dcterms:created>
  <dcterms:modified xsi:type="dcterms:W3CDTF">2021-08-16T07:00:19Z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0x0101008487D40E2BAAFD44B7C144F065032C48</vt:lpwstr>
  </property>
</Properties>
</file>